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altLang="ko-KR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altLang="ko-KR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  <a:p>
            <a:pPr lvl="1" eaLnBrk="1" latinLnBrk="0" hangingPunct="1"/>
            <a:r>
              <a:rPr kumimoji="0" lang="en-US" altLang="ko-KR" smtClean="0"/>
              <a:t>Second level</a:t>
            </a:r>
          </a:p>
          <a:p>
            <a:pPr lvl="2" eaLnBrk="1" latinLnBrk="0" hangingPunct="1"/>
            <a:r>
              <a:rPr kumimoji="0" lang="en-US" altLang="ko-KR" smtClean="0"/>
              <a:t>Third level</a:t>
            </a:r>
          </a:p>
          <a:p>
            <a:pPr lvl="3" eaLnBrk="1" latinLnBrk="0" hangingPunct="1"/>
            <a:r>
              <a:rPr kumimoji="0" lang="en-US" altLang="ko-KR" smtClean="0"/>
              <a:t>Fourth level</a:t>
            </a:r>
          </a:p>
          <a:p>
            <a:pPr lvl="4" eaLnBrk="1" latinLnBrk="0" hangingPunct="1"/>
            <a:r>
              <a:rPr kumimoji="0" lang="en-US" altLang="ko-KR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0B425BA-3AB9-45A3-B487-D432CBD70CBD}" type="datetimeFigureOut">
              <a:rPr lang="ko-KR" altLang="en-US" smtClean="0"/>
              <a:t>2009-04-30</a:t>
            </a:fld>
            <a:endParaRPr lang="ko-KR" alt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AB9274E-E0BA-4976-A526-D3BA2BB8E2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1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1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1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1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1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North Korea Threatens Nuclear Tests</a:t>
            </a:r>
            <a:endParaRPr lang="ko-KR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Nick </a:t>
            </a:r>
            <a:r>
              <a:rPr lang="en-US" altLang="ko-KR" dirty="0" err="1" smtClean="0"/>
              <a:t>Yun</a:t>
            </a:r>
            <a:endParaRPr lang="ko-KR" altLang="en-US" dirty="0"/>
          </a:p>
        </p:txBody>
      </p:sp>
      <p:pic>
        <p:nvPicPr>
          <p:cNvPr id="53250" name="Picture 2" descr="The interior of a cooling tower at Yongbyon (image from February 200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714752"/>
            <a:ext cx="2152650" cy="2686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WHO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North Korea</a:t>
            </a:r>
          </a:p>
          <a:p>
            <a:r>
              <a:rPr lang="en-US" altLang="ko-KR" dirty="0" smtClean="0"/>
              <a:t>United Nations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What?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North Korea has threatened to carry out nuclear missile tests unless the UN Security Council apologizes for its condemnation of a recent rocket launch on April 5.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Where?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North Korea</a:t>
            </a:r>
          </a:p>
          <a:p>
            <a:r>
              <a:rPr lang="en-US" altLang="ko-KR" dirty="0" smtClean="0"/>
              <a:t>United Nations Headquarters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When?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North Korea missile launch</a:t>
            </a:r>
          </a:p>
          <a:p>
            <a:pPr lvl="1"/>
            <a:r>
              <a:rPr lang="en-US" altLang="ko-KR" dirty="0" smtClean="0"/>
              <a:t>April 5</a:t>
            </a:r>
          </a:p>
          <a:p>
            <a:pPr lvl="1">
              <a:buNone/>
            </a:pPr>
            <a:endParaRPr lang="en-US" altLang="ko-KR" dirty="0" smtClean="0"/>
          </a:p>
          <a:p>
            <a:r>
              <a:rPr lang="en-US" altLang="ko-KR" dirty="0" smtClean="0"/>
              <a:t>North Korea threatens nuclear tests</a:t>
            </a:r>
          </a:p>
          <a:p>
            <a:pPr lvl="1"/>
            <a:r>
              <a:rPr lang="en-US" altLang="ko-KR" dirty="0" smtClean="0"/>
              <a:t>April 29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WHY?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 found this news interesting because this gives the world more reason to ridicule North Korea. </a:t>
            </a:r>
          </a:p>
          <a:p>
            <a:r>
              <a:rPr lang="en-US" altLang="ko-KR" dirty="0" smtClean="0"/>
              <a:t>North Korea is continuing to make unreasonable and pointless actions.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How it Relates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Ending World War I and II came reparations. This shows nations always demand things from a state of power, and other nations will most likely falter and apologize for their actions regardless of how silly the issue is. 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How I felt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 </a:t>
            </a:r>
            <a:r>
              <a:rPr lang="en-US" altLang="ko-KR" dirty="0" smtClean="0"/>
              <a:t>I continue to feel that North Korea is being ruled by a first-grader. </a:t>
            </a:r>
          </a:p>
          <a:p>
            <a:r>
              <a:rPr lang="en-US" altLang="ko-KR" dirty="0" smtClean="0"/>
              <a:t>North </a:t>
            </a:r>
            <a:r>
              <a:rPr lang="en-US" altLang="ko-KR" dirty="0" smtClean="0"/>
              <a:t>Korea has committed so many ridiculous actions that it has put itself in a state where other nations </a:t>
            </a:r>
            <a:r>
              <a:rPr lang="en-US" altLang="ko-KR" b="1" dirty="0" smtClean="0"/>
              <a:t>should</a:t>
            </a:r>
            <a:r>
              <a:rPr lang="en-US" altLang="ko-KR" dirty="0" smtClean="0"/>
              <a:t> be permitted to accuse North Korea for aggressive actions. </a:t>
            </a:r>
            <a:endParaRPr lang="en-US" altLang="ko-KR" dirty="0" smtClean="0"/>
          </a:p>
          <a:p>
            <a:r>
              <a:rPr lang="en-US" altLang="ko-KR" dirty="0" smtClean="0"/>
              <a:t>Other countries should have the right to accuse North Korea because for anything, it could have been a missile. </a:t>
            </a: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Bibliography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http://news.bbc.co.uk/1/hi/world/asia-pacific/8024235.stm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</TotalTime>
  <Words>211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North Korea Threatens Nuclear Tests</vt:lpstr>
      <vt:lpstr>WHO</vt:lpstr>
      <vt:lpstr>What?</vt:lpstr>
      <vt:lpstr>Where?</vt:lpstr>
      <vt:lpstr>When?</vt:lpstr>
      <vt:lpstr>WHY?</vt:lpstr>
      <vt:lpstr>How it Relates</vt:lpstr>
      <vt:lpstr>How I felt</vt:lpstr>
      <vt:lpstr>Bibliography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Korea Threatens Nuclear Tests</dc:title>
  <dc:creator>Very Infortant Person</dc:creator>
  <cp:lastModifiedBy>Very Infortant Person</cp:lastModifiedBy>
  <cp:revision>4</cp:revision>
  <dcterms:created xsi:type="dcterms:W3CDTF">2009-04-30T12:46:43Z</dcterms:created>
  <dcterms:modified xsi:type="dcterms:W3CDTF">2009-04-30T13:14:57Z</dcterms:modified>
</cp:coreProperties>
</file>